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28"/>
  </p:notesMasterIdLst>
  <p:sldIdLst>
    <p:sldId id="540" r:id="rId3"/>
    <p:sldId id="576" r:id="rId4"/>
    <p:sldId id="557" r:id="rId5"/>
    <p:sldId id="558" r:id="rId6"/>
    <p:sldId id="559" r:id="rId7"/>
    <p:sldId id="560" r:id="rId8"/>
    <p:sldId id="561" r:id="rId9"/>
    <p:sldId id="562" r:id="rId10"/>
    <p:sldId id="563" r:id="rId11"/>
    <p:sldId id="564" r:id="rId12"/>
    <p:sldId id="566" r:id="rId13"/>
    <p:sldId id="567" r:id="rId14"/>
    <p:sldId id="568" r:id="rId15"/>
    <p:sldId id="569" r:id="rId16"/>
    <p:sldId id="577" r:id="rId17"/>
    <p:sldId id="578" r:id="rId18"/>
    <p:sldId id="579" r:id="rId19"/>
    <p:sldId id="580" r:id="rId20"/>
    <p:sldId id="581" r:id="rId21"/>
    <p:sldId id="583" r:id="rId22"/>
    <p:sldId id="584" r:id="rId23"/>
    <p:sldId id="585" r:id="rId24"/>
    <p:sldId id="586" r:id="rId25"/>
    <p:sldId id="592" r:id="rId26"/>
    <p:sldId id="593" r:id="rId27"/>
  </p:sldIdLst>
  <p:sldSz cx="9144000" cy="6858000" type="screen4x3"/>
  <p:notesSz cx="6858000" cy="9144000"/>
  <p:custDataLst>
    <p:tags r:id="rId29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5325B"/>
    <a:srgbClr val="175079"/>
    <a:srgbClr val="A4B543"/>
    <a:srgbClr val="C5D64C"/>
    <a:srgbClr val="DB4126"/>
    <a:srgbClr val="000000"/>
    <a:srgbClr val="3B3B3B"/>
    <a:srgbClr val="062474"/>
    <a:srgbClr val="D4E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286" autoAdjust="0"/>
  </p:normalViewPr>
  <p:slideViewPr>
    <p:cSldViewPr snapToGrid="0">
      <p:cViewPr varScale="1">
        <p:scale>
          <a:sx n="94" d="100"/>
          <a:sy n="94" d="100"/>
        </p:scale>
        <p:origin x="90" y="174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2021-08-31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243073" y="403888"/>
            <a:ext cx="8665045" cy="5670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243073" y="467227"/>
            <a:ext cx="8559478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97076" y="11939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41" y="82891"/>
            <a:ext cx="2162477" cy="3143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8" y="6220711"/>
            <a:ext cx="8923428" cy="387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kababisong.org/gcp-ml-seminar/tensorflow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hunkim.github.io/ml/" TargetMode="External"/><Relationship Id="rId3" Type="http://schemas.openxmlformats.org/officeDocument/2006/relationships/hyperlink" Target="https://developers.google.com/machine-learning/crash-course" TargetMode="External"/><Relationship Id="rId7" Type="http://schemas.openxmlformats.org/officeDocument/2006/relationships/hyperlink" Target="https://www.edwith.org/deeplearningchoi" TargetMode="External"/><Relationship Id="rId2" Type="http://schemas.openxmlformats.org/officeDocument/2006/relationships/hyperlink" Target="https://www.tensorflow.org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edwith.org/search/index?categoryId=71" TargetMode="External"/><Relationship Id="rId5" Type="http://schemas.openxmlformats.org/officeDocument/2006/relationships/hyperlink" Target="https://d2.naver.com/news/2657726" TargetMode="External"/><Relationship Id="rId4" Type="http://schemas.openxmlformats.org/officeDocument/2006/relationships/hyperlink" Target="https://d2.naver.com/home" TargetMode="External"/><Relationship Id="rId9" Type="http://schemas.openxmlformats.org/officeDocument/2006/relationships/hyperlink" Target="https://deeplearningzerotoall.github.io/season2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aircAruvnKk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tensorflow.org/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ai7dnn/2021-2-DNN" TargetMode="Externa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tensorflow.org/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tensorflow.org/tutorials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858540" y="2000273"/>
            <a:ext cx="527580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파이썬 </a:t>
            </a:r>
            <a:r>
              <a:rPr lang="ko-KR" altLang="en-US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텐서플로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기반 </a:t>
            </a:r>
            <a:r>
              <a:rPr lang="ko-KR" altLang="en-US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딥러닝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62635" y="4521184"/>
            <a:ext cx="3467616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컴퓨터정보공학과</a:t>
            </a:r>
            <a:endParaRPr lang="en-US" altLang="ko-KR" sz="3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algn="ctr"/>
            <a:r>
              <a:rPr lang="ko-KR" altLang="en-US" sz="3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강 환수 교수</a:t>
            </a:r>
            <a:endParaRPr lang="en-US" altLang="ko-KR" sz="32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4836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흐름 그래프</a:t>
            </a:r>
            <a:r>
              <a:rPr lang="en-US" altLang="ko-KR" dirty="0"/>
              <a:t>(dataflow </a:t>
            </a:r>
            <a:r>
              <a:rPr lang="en-US" altLang="ko-KR" dirty="0" smtClean="0"/>
              <a:t>graph)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5" y="1193960"/>
            <a:ext cx="3105151" cy="5151503"/>
          </a:xfrm>
        </p:spPr>
        <p:txBody>
          <a:bodyPr/>
          <a:lstStyle/>
          <a:p>
            <a:r>
              <a:rPr lang="en-US" altLang="ko-KR" dirty="0" err="1" smtClean="0"/>
              <a:t>TensorFlow</a:t>
            </a:r>
            <a:r>
              <a:rPr lang="ko-KR" altLang="en-US" dirty="0"/>
              <a:t>에서 </a:t>
            </a:r>
            <a:r>
              <a:rPr lang="ko-KR" altLang="en-US" dirty="0" smtClean="0"/>
              <a:t>계산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 흐름 그래프</a:t>
            </a:r>
            <a:r>
              <a:rPr lang="en-US" altLang="ko-KR" dirty="0" smtClean="0"/>
              <a:t>(dataflow graph)</a:t>
            </a:r>
            <a:r>
              <a:rPr lang="ko-KR" altLang="en-US" dirty="0" smtClean="0"/>
              <a:t>로 </a:t>
            </a:r>
            <a:r>
              <a:rPr lang="ko-KR" altLang="en-US" dirty="0"/>
              <a:t>이루어 </a:t>
            </a:r>
            <a:r>
              <a:rPr lang="ko-KR" altLang="en-US" dirty="0" smtClean="0"/>
              <a:t>짐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err="1" smtClean="0"/>
              <a:t>텐서</a:t>
            </a:r>
            <a:r>
              <a:rPr lang="ko-KR" altLang="en-US" dirty="0" smtClean="0"/>
              <a:t> </a:t>
            </a:r>
            <a:r>
              <a:rPr lang="ko-KR" altLang="en-US" dirty="0"/>
              <a:t>형태의 데이터들이 </a:t>
            </a:r>
            <a:r>
              <a:rPr lang="ko-KR" altLang="en-US" dirty="0" err="1"/>
              <a:t>딥러닝</a:t>
            </a:r>
            <a:r>
              <a:rPr lang="ko-KR" altLang="en-US" dirty="0"/>
              <a:t> 모델을 구성하는 연산들의 그래프를 따라 흐르면서 연산이 </a:t>
            </a:r>
            <a:r>
              <a:rPr lang="ko-KR" altLang="en-US" dirty="0" smtClean="0"/>
              <a:t>일어남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r>
              <a:rPr lang="en-US" altLang="ko-KR" dirty="0" smtClean="0"/>
              <a:t>Tensor + </a:t>
            </a:r>
            <a:r>
              <a:rPr lang="en-US" altLang="ko-KR" dirty="0" err="1" smtClean="0"/>
              <a:t>DataFlow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딥러닝에서</a:t>
            </a:r>
            <a:r>
              <a:rPr lang="ko-KR" altLang="en-US" dirty="0" smtClean="0"/>
              <a:t> </a:t>
            </a:r>
            <a:r>
              <a:rPr lang="ko-KR" altLang="en-US" dirty="0"/>
              <a:t>데이터를 의미하는 </a:t>
            </a:r>
            <a:r>
              <a:rPr lang="en-US" altLang="ko-KR" dirty="0"/>
              <a:t>Tensor </a:t>
            </a:r>
            <a:r>
              <a:rPr lang="ko-KR" altLang="en-US" dirty="0"/>
              <a:t>와 </a:t>
            </a:r>
            <a:r>
              <a:rPr lang="en-US" altLang="ko-KR" dirty="0" err="1"/>
              <a:t>DataFlow</a:t>
            </a:r>
            <a:r>
              <a:rPr lang="en-US" altLang="ko-KR" dirty="0"/>
              <a:t> Graph</a:t>
            </a:r>
            <a:r>
              <a:rPr lang="ko-KR" altLang="en-US" dirty="0"/>
              <a:t>를 따라 연산이 수행되는 형태</a:t>
            </a:r>
            <a:r>
              <a:rPr lang="en-US" altLang="ko-KR" dirty="0"/>
              <a:t>(Flow)</a:t>
            </a:r>
            <a:r>
              <a:rPr lang="ko-KR" altLang="en-US" dirty="0"/>
              <a:t>를 합쳐 </a:t>
            </a:r>
            <a:r>
              <a:rPr lang="en-US" altLang="ko-KR" dirty="0" err="1" smtClean="0"/>
              <a:t>TensorFlow</a:t>
            </a:r>
            <a:r>
              <a:rPr lang="ko-KR" altLang="en-US" dirty="0" smtClean="0"/>
              <a:t>란 </a:t>
            </a:r>
            <a:r>
              <a:rPr lang="ko-KR" altLang="en-US" dirty="0"/>
              <a:t>이름이 나오게 </a:t>
            </a:r>
            <a:r>
              <a:rPr lang="ko-KR" altLang="en-US" dirty="0" smtClean="0"/>
              <a:t>됨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724" y="1482811"/>
            <a:ext cx="5665673" cy="471641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230551" y="646530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hlinkClick r:id="rId3"/>
              </a:rPr>
              <a:t>https://ekababisong.org/gcp-ml-seminar/tensorflow/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947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ekababisong.org/assets/seminar_IEEE/tensorflow_ap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32" y="3168317"/>
            <a:ext cx="7603573" cy="344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TensorFlow</a:t>
            </a:r>
            <a:r>
              <a:rPr lang="en-US" altLang="ko-KR" dirty="0"/>
              <a:t> API </a:t>
            </a:r>
            <a:r>
              <a:rPr lang="ko-KR" altLang="en-US" dirty="0"/>
              <a:t>탐색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TensorFlow</a:t>
            </a:r>
            <a:r>
              <a:rPr lang="en-US" altLang="ko-KR" dirty="0"/>
              <a:t> API </a:t>
            </a:r>
            <a:r>
              <a:rPr lang="ko-KR" altLang="en-US" dirty="0" smtClean="0"/>
              <a:t>계층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TensorFlow</a:t>
            </a:r>
            <a:r>
              <a:rPr lang="en-US" altLang="ko-KR" dirty="0" smtClean="0"/>
              <a:t> </a:t>
            </a:r>
            <a:r>
              <a:rPr lang="ko-KR" altLang="en-US" dirty="0"/>
              <a:t>딥 러닝 모델 구축 작업은 서로 다른 </a:t>
            </a:r>
            <a:r>
              <a:rPr lang="en-US" altLang="ko-KR" dirty="0"/>
              <a:t>API </a:t>
            </a:r>
            <a:r>
              <a:rPr lang="ko-KR" altLang="en-US" dirty="0"/>
              <a:t>수준을 사용하여 </a:t>
            </a:r>
            <a:r>
              <a:rPr lang="ko-KR" altLang="en-US" dirty="0" smtClean="0"/>
              <a:t>해결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고급 </a:t>
            </a:r>
            <a:r>
              <a:rPr lang="en-US" altLang="ko-KR" dirty="0" smtClean="0"/>
              <a:t>API</a:t>
            </a:r>
          </a:p>
          <a:p>
            <a:pPr lvl="3"/>
            <a:r>
              <a:rPr lang="en-US" altLang="ko-KR" dirty="0" err="1" smtClean="0"/>
              <a:t>Keras</a:t>
            </a:r>
            <a:r>
              <a:rPr lang="ko-KR" altLang="en-US" dirty="0"/>
              <a:t>나 </a:t>
            </a:r>
            <a:r>
              <a:rPr lang="en-US" altLang="ko-KR" dirty="0"/>
              <a:t>TF-Slim </a:t>
            </a:r>
            <a:r>
              <a:rPr lang="ko-KR" altLang="en-US" dirty="0"/>
              <a:t>과 같은 추상화 라이브러리를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저수준</a:t>
            </a:r>
            <a:r>
              <a:rPr lang="ko-KR" altLang="en-US" dirty="0" smtClean="0"/>
              <a:t> </a:t>
            </a:r>
            <a:r>
              <a:rPr lang="ko-KR" altLang="en-US" dirty="0" err="1"/>
              <a:t>텐서플로</a:t>
            </a:r>
            <a:r>
              <a:rPr lang="ko-KR" altLang="en-US" dirty="0"/>
              <a:t> 라이브러리에 대해 손쉽게 고수준 접근이 가능하게 해줌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중급 </a:t>
            </a:r>
            <a:r>
              <a:rPr lang="en-US" altLang="ko-KR" dirty="0" smtClean="0"/>
              <a:t>API</a:t>
            </a:r>
          </a:p>
          <a:p>
            <a:pPr lvl="2"/>
            <a:r>
              <a:rPr lang="ko-KR" altLang="en-US" dirty="0" smtClean="0"/>
              <a:t>하위 </a:t>
            </a:r>
            <a:r>
              <a:rPr lang="ko-KR" altLang="en-US" dirty="0"/>
              <a:t>수준 </a:t>
            </a:r>
            <a:r>
              <a:rPr lang="en-US" altLang="ko-KR" dirty="0" smtClean="0"/>
              <a:t>API</a:t>
            </a:r>
          </a:p>
          <a:p>
            <a:pPr marL="457200" lvl="1" indent="0">
              <a:buNone/>
            </a:pPr>
            <a:endParaRPr lang="en-US" altLang="ko-KR" dirty="0"/>
          </a:p>
        </p:txBody>
      </p:sp>
      <p:sp>
        <p:nvSpPr>
          <p:cNvPr id="5" name="폭발 1 4"/>
          <p:cNvSpPr/>
          <p:nvPr/>
        </p:nvSpPr>
        <p:spPr>
          <a:xfrm>
            <a:off x="2598058" y="3041891"/>
            <a:ext cx="1320800" cy="933638"/>
          </a:xfrm>
          <a:prstGeom prst="irregularSeal1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18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텐서플로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vs </a:t>
            </a:r>
            <a:r>
              <a:rPr lang="ko-KR" altLang="en-US" dirty="0" err="1" smtClean="0"/>
              <a:t>케라스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케라스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텐서플로</a:t>
            </a:r>
            <a:r>
              <a:rPr lang="ko-KR" altLang="en-US" dirty="0" smtClean="0"/>
              <a:t> 뭐가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좋아요</a:t>
            </a:r>
            <a:r>
              <a:rPr lang="en-US" altLang="ko-KR" dirty="0" smtClean="0"/>
              <a:t>?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5" name="Picture 4" descr="https://www.pyimagesearch.com/wp-content/uploads/2018/10/keras_vs_tensorflow_head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555" y="2010151"/>
            <a:ext cx="5296016" cy="353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20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Tensor Ranks, Shapes, and </a:t>
            </a:r>
            <a:r>
              <a:rPr lang="en-US" altLang="ko-KR" dirty="0" smtClean="0"/>
              <a:t>Types(1)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Google Shape;302;p52"/>
          <p:cNvSpPr txBox="1"/>
          <p:nvPr/>
        </p:nvSpPr>
        <p:spPr>
          <a:xfrm>
            <a:off x="2600074" y="5551931"/>
            <a:ext cx="6357900" cy="8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https://www.tensorflow.org/programmers_guide/dims_types</a:t>
            </a:r>
            <a:endParaRPr sz="1800" dirty="0"/>
          </a:p>
        </p:txBody>
      </p:sp>
      <p:pic>
        <p:nvPicPr>
          <p:cNvPr id="6" name="Google Shape;303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0923" y="1417101"/>
            <a:ext cx="8193345" cy="456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0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776" y="1983242"/>
            <a:ext cx="8263775" cy="26092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029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Tensor Ranks, Shapes, and </a:t>
            </a:r>
            <a:r>
              <a:rPr lang="en-US" altLang="ko-KR" dirty="0" smtClean="0"/>
              <a:t>Types(2)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Google Shape;318;p54"/>
          <p:cNvSpPr txBox="1"/>
          <p:nvPr/>
        </p:nvSpPr>
        <p:spPr>
          <a:xfrm>
            <a:off x="2473474" y="5344341"/>
            <a:ext cx="6484500" cy="8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https://www.quora.com/When-should-I-use-tf-float32-vs-tf-float64-in-TensorFlow</a:t>
            </a:r>
            <a:endParaRPr dirty="0"/>
          </a:p>
        </p:txBody>
      </p:sp>
      <p:pic>
        <p:nvPicPr>
          <p:cNvPr id="6" name="Google Shape;319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4793" y="1417098"/>
            <a:ext cx="8285357" cy="451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2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782" y="1874298"/>
            <a:ext cx="8396146" cy="29313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636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</a:t>
            </a:r>
            <a:r>
              <a:rPr lang="ko-KR" altLang="en-US" dirty="0" smtClean="0"/>
              <a:t> 참고 사이트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err="1" smtClean="0">
                <a:hlinkClick r:id="rId2"/>
              </a:rPr>
              <a:t>텐서플로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https://www.tensorflow.org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  <a:p>
            <a:r>
              <a:rPr lang="ko-KR" altLang="en-US" dirty="0" err="1" smtClean="0">
                <a:hlinkClick r:id="rId3"/>
              </a:rPr>
              <a:t>머신러닝</a:t>
            </a:r>
            <a:r>
              <a:rPr lang="en-US" altLang="ko-KR" dirty="0" smtClean="0">
                <a:hlinkClick r:id="rId3"/>
              </a:rPr>
              <a:t> </a:t>
            </a:r>
            <a:r>
              <a:rPr lang="ko-KR" altLang="en-US" dirty="0" smtClean="0">
                <a:hlinkClick r:id="rId3"/>
              </a:rPr>
              <a:t>단기집중과정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developers.google.com/machine-learning/crash-course</a:t>
            </a:r>
            <a:endParaRPr lang="en-US" altLang="ko-KR" dirty="0" smtClean="0"/>
          </a:p>
          <a:p>
            <a:r>
              <a:rPr lang="en-US" altLang="ko-KR" dirty="0" err="1" smtClean="0">
                <a:hlinkClick r:id="rId4"/>
              </a:rPr>
              <a:t>Naver</a:t>
            </a:r>
            <a:r>
              <a:rPr lang="en-US" altLang="ko-KR" dirty="0" smtClean="0">
                <a:hlinkClick r:id="rId4"/>
              </a:rPr>
              <a:t> D2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d2.naver.com/home</a:t>
            </a:r>
            <a:endParaRPr lang="en-US" altLang="ko-KR" dirty="0" smtClean="0"/>
          </a:p>
          <a:p>
            <a:r>
              <a:rPr lang="en-US" altLang="ko-KR" dirty="0" err="1" smtClean="0">
                <a:hlinkClick r:id="rId5"/>
              </a:rPr>
              <a:t>Naver</a:t>
            </a:r>
            <a:r>
              <a:rPr lang="ko-KR" altLang="en-US" dirty="0" smtClean="0">
                <a:hlinkClick r:id="rId5"/>
              </a:rPr>
              <a:t> </a:t>
            </a:r>
            <a:r>
              <a:rPr lang="en-US" altLang="ko-KR" dirty="0" smtClean="0">
                <a:hlinkClick r:id="rId5"/>
              </a:rPr>
              <a:t>Tech Talks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6"/>
              </a:rPr>
              <a:t>https://</a:t>
            </a:r>
            <a:r>
              <a:rPr lang="en-US" altLang="ko-KR" dirty="0" smtClean="0">
                <a:hlinkClick r:id="rId6"/>
              </a:rPr>
              <a:t>d2.naver.com/news/2657726</a:t>
            </a:r>
            <a:endParaRPr lang="en-US" altLang="ko-KR" dirty="0">
              <a:hlinkClick r:id="rId6"/>
            </a:endParaRPr>
          </a:p>
          <a:p>
            <a:r>
              <a:rPr lang="en-US" altLang="ko-KR" dirty="0" err="1" smtClean="0">
                <a:hlinkClick r:id="rId6"/>
              </a:rPr>
              <a:t>Naver</a:t>
            </a:r>
            <a:r>
              <a:rPr lang="en-US" altLang="ko-KR" dirty="0" smtClean="0">
                <a:hlinkClick r:id="rId6"/>
              </a:rPr>
              <a:t> </a:t>
            </a:r>
            <a:r>
              <a:rPr lang="en-US" altLang="ko-KR" dirty="0" err="1" smtClean="0">
                <a:hlinkClick r:id="rId6"/>
              </a:rPr>
              <a:t>edwith</a:t>
            </a:r>
            <a:r>
              <a:rPr lang="en-US" altLang="ko-KR" dirty="0" smtClean="0">
                <a:hlinkClick r:id="rId6"/>
              </a:rPr>
              <a:t> </a:t>
            </a:r>
            <a:r>
              <a:rPr lang="ko-KR" altLang="en-US" dirty="0" smtClean="0">
                <a:hlinkClick r:id="rId6"/>
              </a:rPr>
              <a:t>인공지능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6"/>
              </a:rPr>
              <a:t>https://</a:t>
            </a:r>
            <a:r>
              <a:rPr lang="en-US" altLang="ko-KR" dirty="0" smtClean="0">
                <a:hlinkClick r:id="rId6"/>
              </a:rPr>
              <a:t>www.edwith.org/search/index?categoryId=71</a:t>
            </a:r>
            <a:endParaRPr lang="en-US" altLang="ko-KR" dirty="0" smtClean="0"/>
          </a:p>
          <a:p>
            <a:r>
              <a:rPr lang="ko-KR" altLang="en-US" dirty="0" smtClean="0">
                <a:hlinkClick r:id="rId7"/>
              </a:rPr>
              <a:t>논문으로</a:t>
            </a:r>
            <a:r>
              <a:rPr lang="en-US" altLang="ko-KR" dirty="0" smtClean="0">
                <a:hlinkClick r:id="rId7"/>
              </a:rPr>
              <a:t> </a:t>
            </a:r>
            <a:r>
              <a:rPr lang="ko-KR" altLang="en-US" dirty="0" smtClean="0">
                <a:hlinkClick r:id="rId7"/>
              </a:rPr>
              <a:t>짚어보는 </a:t>
            </a:r>
            <a:r>
              <a:rPr lang="ko-KR" altLang="en-US" dirty="0" err="1" smtClean="0">
                <a:hlinkClick r:id="rId7"/>
              </a:rPr>
              <a:t>딥러닝의</a:t>
            </a:r>
            <a:r>
              <a:rPr lang="ko-KR" altLang="en-US" dirty="0" smtClean="0">
                <a:hlinkClick r:id="rId7"/>
              </a:rPr>
              <a:t> 맥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7"/>
              </a:rPr>
              <a:t>https://</a:t>
            </a:r>
            <a:r>
              <a:rPr lang="en-US" altLang="ko-KR" dirty="0" smtClean="0">
                <a:hlinkClick r:id="rId7"/>
              </a:rPr>
              <a:t>www.edwith.org/deeplearningchoi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>
                <a:hlinkClick r:id="rId8"/>
              </a:rPr>
              <a:t>모두를</a:t>
            </a:r>
            <a:r>
              <a:rPr lang="en-US" altLang="ko-KR" dirty="0" smtClean="0">
                <a:hlinkClick r:id="rId8"/>
              </a:rPr>
              <a:t> </a:t>
            </a:r>
            <a:r>
              <a:rPr lang="ko-KR" altLang="en-US" dirty="0" smtClean="0">
                <a:hlinkClick r:id="rId8"/>
              </a:rPr>
              <a:t>위한 </a:t>
            </a:r>
            <a:r>
              <a:rPr lang="ko-KR" altLang="en-US" dirty="0" err="1" smtClean="0">
                <a:hlinkClick r:id="rId8"/>
              </a:rPr>
              <a:t>머신러닝</a:t>
            </a:r>
            <a:r>
              <a:rPr lang="en-US" altLang="ko-KR" dirty="0" smtClean="0">
                <a:hlinkClick r:id="rId8"/>
              </a:rPr>
              <a:t>/</a:t>
            </a:r>
            <a:r>
              <a:rPr lang="ko-KR" altLang="en-US" dirty="0" err="1" smtClean="0">
                <a:hlinkClick r:id="rId8"/>
              </a:rPr>
              <a:t>딥러닝</a:t>
            </a:r>
            <a:r>
              <a:rPr lang="en-US" altLang="ko-KR" dirty="0" smtClean="0">
                <a:hlinkClick r:id="rId8"/>
              </a:rPr>
              <a:t>(</a:t>
            </a:r>
            <a:r>
              <a:rPr lang="ko-KR" altLang="en-US" dirty="0">
                <a:hlinkClick r:id="rId8"/>
              </a:rPr>
              <a:t>성김</a:t>
            </a:r>
            <a:r>
              <a:rPr lang="en-US" altLang="ko-KR" dirty="0">
                <a:hlinkClick r:id="rId8"/>
              </a:rPr>
              <a:t> </a:t>
            </a:r>
            <a:r>
              <a:rPr lang="ko-KR" altLang="en-US" dirty="0" smtClean="0">
                <a:hlinkClick r:id="rId8"/>
              </a:rPr>
              <a:t>교수</a:t>
            </a:r>
            <a:r>
              <a:rPr lang="en-US" altLang="ko-KR" dirty="0" smtClean="0">
                <a:hlinkClick r:id="rId8"/>
              </a:rPr>
              <a:t>)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8"/>
              </a:rPr>
              <a:t>https://hunkim.github.io/ml</a:t>
            </a:r>
            <a:r>
              <a:rPr lang="en-US" altLang="ko-KR" dirty="0" smtClean="0">
                <a:hlinkClick r:id="rId8"/>
              </a:rPr>
              <a:t>/</a:t>
            </a:r>
            <a:endParaRPr lang="en-US" altLang="ko-KR" dirty="0" smtClean="0"/>
          </a:p>
          <a:p>
            <a:r>
              <a:rPr lang="ko-KR" altLang="en-US" dirty="0">
                <a:hlinkClick r:id="rId9"/>
              </a:rPr>
              <a:t>모두를 위한 딥러닝 시즌 </a:t>
            </a:r>
            <a:r>
              <a:rPr lang="en-US" altLang="ko-KR" dirty="0" smtClean="0">
                <a:hlinkClick r:id="rId9"/>
              </a:rPr>
              <a:t>2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9"/>
              </a:rPr>
              <a:t>https://deeplearningzerotoall.github.io/season2</a:t>
            </a:r>
            <a:r>
              <a:rPr lang="en-US" altLang="ko-KR" dirty="0" smtClean="0">
                <a:hlinkClick r:id="rId9"/>
              </a:rPr>
              <a:t>/</a:t>
            </a:r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748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이해 영상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영상</a:t>
            </a:r>
          </a:p>
          <a:p>
            <a:pPr lvl="1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www.youtube.com/watch?v=aircAruvnKk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890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40498" y="2072610"/>
            <a:ext cx="828944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코랩으로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시작하는 </a:t>
            </a:r>
            <a:endParaRPr lang="en-US" altLang="ko-KR" sz="54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텐서플로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기초</a:t>
            </a:r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프로그래밍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6547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</a:t>
            </a:r>
            <a:r>
              <a:rPr lang="ko-KR" altLang="en-US" dirty="0" smtClean="0"/>
              <a:t> </a:t>
            </a:r>
            <a:r>
              <a:rPr lang="en-US" altLang="ko-KR" dirty="0" smtClean="0"/>
              <a:t>Science &amp; AI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https://miro.medium.com/max/1000/1*_0A4I9mXjl6H0Qw401qWR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038" y="1162963"/>
            <a:ext cx="7018396" cy="515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63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텐서플로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Tensorflow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머신러닝을</a:t>
            </a:r>
            <a:r>
              <a:rPr lang="ko-KR" altLang="en-US" dirty="0" smtClean="0"/>
              <a:t> 위한 오픈소스 플랫폼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가장</a:t>
            </a:r>
            <a:r>
              <a:rPr lang="en-US" altLang="ko-KR" dirty="0" smtClean="0"/>
              <a:t> </a:t>
            </a:r>
            <a:r>
              <a:rPr lang="ko-KR" altLang="en-US" dirty="0" smtClean="0"/>
              <a:t>널리 쓰이는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프레임워크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지원 언어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파이썬</a:t>
            </a:r>
            <a:r>
              <a:rPr lang="en-US" altLang="ko-KR" dirty="0" smtClean="0"/>
              <a:t>, C++, </a:t>
            </a:r>
            <a:r>
              <a:rPr lang="ko-KR" altLang="en-US" dirty="0" smtClean="0"/>
              <a:t>자바스크립트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자바</a:t>
            </a:r>
            <a:r>
              <a:rPr lang="en-US" altLang="ko-KR" dirty="0" smtClean="0"/>
              <a:t>, Go, Swift</a:t>
            </a:r>
          </a:p>
          <a:p>
            <a:r>
              <a:rPr lang="ko-KR" altLang="en-US" dirty="0" smtClean="0"/>
              <a:t>버전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2017, 1</a:t>
            </a:r>
            <a:r>
              <a:rPr lang="ko-KR" altLang="en-US" dirty="0" smtClean="0"/>
              <a:t>월</a:t>
            </a:r>
            <a:r>
              <a:rPr lang="en-US" altLang="ko-KR" dirty="0" smtClean="0"/>
              <a:t>: 1.0 </a:t>
            </a:r>
            <a:r>
              <a:rPr lang="ko-KR" altLang="en-US" dirty="0" smtClean="0"/>
              <a:t>알파</a:t>
            </a:r>
            <a:endParaRPr lang="en-US" altLang="ko-KR" dirty="0" smtClean="0"/>
          </a:p>
          <a:p>
            <a:pPr lvl="1"/>
            <a:r>
              <a:rPr lang="en-US" altLang="ko-KR" dirty="0"/>
              <a:t>2019, </a:t>
            </a:r>
            <a:r>
              <a:rPr lang="en-US" altLang="ko-KR" dirty="0" smtClean="0"/>
              <a:t>3</a:t>
            </a:r>
            <a:r>
              <a:rPr lang="ko-KR" altLang="en-US" dirty="0" smtClean="0"/>
              <a:t>월</a:t>
            </a:r>
            <a:r>
              <a:rPr lang="en-US" altLang="ko-KR" dirty="0"/>
              <a:t>: </a:t>
            </a:r>
            <a:r>
              <a:rPr lang="en-US" altLang="ko-KR" dirty="0" smtClean="0"/>
              <a:t>2.0 </a:t>
            </a:r>
            <a:r>
              <a:rPr lang="ko-KR" altLang="en-US" dirty="0" smtClean="0"/>
              <a:t>알파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2019, 9</a:t>
            </a:r>
            <a:r>
              <a:rPr lang="ko-KR" altLang="en-US" dirty="0" smtClean="0"/>
              <a:t>월</a:t>
            </a:r>
            <a:r>
              <a:rPr lang="en-US" altLang="ko-KR" dirty="0" smtClean="0"/>
              <a:t>: 2.0 </a:t>
            </a:r>
            <a:r>
              <a:rPr lang="ko-KR" altLang="en-US" dirty="0" smtClean="0"/>
              <a:t>정식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즉시 실행 모드</a:t>
            </a:r>
            <a:r>
              <a:rPr lang="en-US" altLang="ko-KR" dirty="0" smtClean="0"/>
              <a:t>(eager execution)</a:t>
            </a:r>
            <a:r>
              <a:rPr lang="ko-KR" altLang="en-US" dirty="0" smtClean="0"/>
              <a:t>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세션 대신 함수 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정식으로 </a:t>
            </a:r>
            <a:r>
              <a:rPr lang="en-US" altLang="ko-KR" dirty="0" smtClean="0"/>
              <a:t>TPU </a:t>
            </a:r>
            <a:r>
              <a:rPr lang="ko-KR" altLang="en-US" dirty="0" smtClean="0"/>
              <a:t>지원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최신 버전 </a:t>
            </a:r>
            <a:r>
              <a:rPr lang="en-US" altLang="ko-KR" dirty="0" smtClean="0"/>
              <a:t>2.6 </a:t>
            </a:r>
            <a:endParaRPr lang="en-US" altLang="ko-KR" dirty="0" smtClean="0"/>
          </a:p>
          <a:p>
            <a:r>
              <a:rPr lang="ko-KR" altLang="en-US" dirty="0" smtClean="0"/>
              <a:t>홈페이지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2"/>
              </a:rPr>
              <a:t>http://tensorflow.org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4330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깃허브</a:t>
            </a:r>
            <a:r>
              <a:rPr lang="ko-KR" altLang="en-US" dirty="0" smtClean="0"/>
              <a:t> 주소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github.com/ai7dnn/2021-2-DNN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201" y="1738093"/>
            <a:ext cx="7237433" cy="428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7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코랩</a:t>
            </a:r>
            <a:r>
              <a:rPr lang="ko-KR" altLang="en-US" dirty="0" smtClean="0"/>
              <a:t> 드라이브에서 노트북 파일 열기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자신</a:t>
            </a:r>
            <a:r>
              <a:rPr lang="ko-KR" altLang="en-US" dirty="0" smtClean="0"/>
              <a:t>의 구글 드라이브 적당한 </a:t>
            </a:r>
            <a:r>
              <a:rPr lang="ko-KR" altLang="en-US" dirty="0" smtClean="0"/>
              <a:t>폴더에 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파일 </a:t>
            </a:r>
            <a:r>
              <a:rPr lang="en-US" altLang="ko-KR" dirty="0"/>
              <a:t>21-1-myfirst-tf.ipynb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1972876"/>
            <a:ext cx="7490894" cy="403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7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 파일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21-1-myfirst-tf.ipynb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1830399"/>
            <a:ext cx="7385697" cy="399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1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Te</a:t>
            </a:r>
            <a:r>
              <a:rPr lang="en-US" altLang="ko-KR" dirty="0" err="1"/>
              <a:t>n</a:t>
            </a:r>
            <a:r>
              <a:rPr lang="en-US" altLang="ko-KR" dirty="0" err="1" smtClean="0"/>
              <a:t>sorflow</a:t>
            </a:r>
            <a:r>
              <a:rPr lang="en-US" altLang="ko-KR" dirty="0" smtClean="0"/>
              <a:t> </a:t>
            </a:r>
            <a:r>
              <a:rPr lang="ko-KR" altLang="en-US" dirty="0" smtClean="0"/>
              <a:t>불러오기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import </a:t>
            </a:r>
            <a:r>
              <a:rPr lang="en-US" altLang="ko-KR" dirty="0" err="1" smtClean="0"/>
              <a:t>tensorflow</a:t>
            </a:r>
            <a:r>
              <a:rPr lang="en-US" altLang="ko-KR" dirty="0" smtClean="0"/>
              <a:t> as </a:t>
            </a:r>
            <a:r>
              <a:rPr lang="en-US" altLang="ko-KR" dirty="0" err="1" smtClean="0"/>
              <a:t>tf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tf</a:t>
            </a:r>
            <a:r>
              <a:rPr lang="en-US" altLang="ko-KR" dirty="0" smtClean="0"/>
              <a:t>.__version__</a:t>
            </a:r>
          </a:p>
          <a:p>
            <a:pPr lvl="2"/>
            <a:r>
              <a:rPr lang="ko-KR" altLang="en-US" dirty="0" smtClean="0"/>
              <a:t>현재는 자동으로</a:t>
            </a:r>
            <a:r>
              <a:rPr lang="en-US" altLang="ko-KR" dirty="0" smtClean="0"/>
              <a:t> </a:t>
            </a:r>
            <a:r>
              <a:rPr lang="en-US" altLang="ko-KR" dirty="0" smtClean="0"/>
              <a:t>2.6.0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매직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명령어로 버전 바꾸기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4088493" cy="5151503"/>
          </a:xfrm>
        </p:spPr>
        <p:txBody>
          <a:bodyPr/>
          <a:lstStyle/>
          <a:p>
            <a:r>
              <a:rPr lang="ko-KR" altLang="en-US" dirty="0" err="1" smtClean="0"/>
              <a:t>코랩에서</a:t>
            </a:r>
            <a:r>
              <a:rPr lang="ko-KR" altLang="en-US" dirty="0" smtClean="0"/>
              <a:t> 쉽게 버전 사용방법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%</a:t>
            </a:r>
            <a:r>
              <a:rPr lang="en-US" altLang="ko-KR" dirty="0" err="1"/>
              <a:t>tensorflow_version</a:t>
            </a:r>
            <a:r>
              <a:rPr lang="en-US" altLang="ko-KR" dirty="0"/>
              <a:t> </a:t>
            </a:r>
            <a:r>
              <a:rPr lang="en-US" altLang="ko-KR" dirty="0" smtClean="0"/>
              <a:t>1.x</a:t>
            </a:r>
          </a:p>
          <a:p>
            <a:pPr lvl="1"/>
            <a:r>
              <a:rPr lang="en-US" altLang="ko-KR" dirty="0"/>
              <a:t>%</a:t>
            </a:r>
            <a:r>
              <a:rPr lang="en-US" altLang="ko-KR" dirty="0" err="1"/>
              <a:t>tensorflow_version</a:t>
            </a:r>
            <a:r>
              <a:rPr lang="en-US" altLang="ko-KR" dirty="0"/>
              <a:t> </a:t>
            </a:r>
            <a:r>
              <a:rPr lang="en-US" altLang="ko-KR" dirty="0" smtClean="0"/>
              <a:t>2.x</a:t>
            </a:r>
          </a:p>
          <a:p>
            <a:r>
              <a:rPr lang="en-US" altLang="ko-KR" dirty="0" smtClean="0"/>
              <a:t>Import </a:t>
            </a:r>
            <a:r>
              <a:rPr lang="ko-KR" altLang="en-US" dirty="0" smtClean="0"/>
              <a:t>하기 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위 매직 명령어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 중에 </a:t>
            </a:r>
            <a:r>
              <a:rPr lang="ko-KR" altLang="en-US" dirty="0"/>
              <a:t>바꾸려면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런타임 </a:t>
            </a:r>
            <a:r>
              <a:rPr lang="ko-KR" altLang="en-US" dirty="0"/>
              <a:t>다시 </a:t>
            </a:r>
            <a:r>
              <a:rPr lang="ko-KR" altLang="en-US" dirty="0" smtClean="0"/>
              <a:t>시작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후 바로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%</a:t>
            </a:r>
            <a:r>
              <a:rPr lang="en-US" altLang="ko-KR" dirty="0" err="1"/>
              <a:t>tensorflow_version</a:t>
            </a:r>
            <a:r>
              <a:rPr lang="en-US" altLang="ko-KR" dirty="0"/>
              <a:t> 1.x</a:t>
            </a:r>
            <a:endParaRPr lang="en-US" altLang="ko-KR" dirty="0" smtClean="0"/>
          </a:p>
          <a:p>
            <a:pPr lvl="2"/>
            <a:r>
              <a:rPr lang="en-US" altLang="ko-KR" dirty="0"/>
              <a:t>%</a:t>
            </a:r>
            <a:r>
              <a:rPr lang="en-US" altLang="ko-KR" dirty="0" err="1"/>
              <a:t>tensorflow_version</a:t>
            </a:r>
            <a:r>
              <a:rPr lang="en-US" altLang="ko-KR" dirty="0"/>
              <a:t> 2.x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2.2 </a:t>
            </a:r>
            <a:r>
              <a:rPr lang="ko-KR" altLang="en-US" dirty="0" smtClean="0"/>
              <a:t>사용 중에 </a:t>
            </a:r>
            <a:r>
              <a:rPr lang="en-US" altLang="ko-KR" dirty="0" smtClean="0"/>
              <a:t>1.x</a:t>
            </a:r>
            <a:r>
              <a:rPr lang="ko-KR" altLang="en-US" dirty="0" smtClean="0"/>
              <a:t>으로 변경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1. </a:t>
            </a:r>
            <a:r>
              <a:rPr lang="ko-KR" altLang="en-US" dirty="0" smtClean="0"/>
              <a:t>메뉴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런타임 </a:t>
            </a:r>
            <a:r>
              <a:rPr lang="en-US" altLang="ko-KR" dirty="0" smtClean="0"/>
              <a:t>| </a:t>
            </a:r>
            <a:r>
              <a:rPr lang="ko-KR" altLang="en-US" dirty="0"/>
              <a:t>런타임 </a:t>
            </a:r>
            <a:r>
              <a:rPr lang="ko-KR" altLang="en-US" dirty="0" smtClean="0"/>
              <a:t>다시 시작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단축키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ctrl+M</a:t>
            </a:r>
            <a:r>
              <a:rPr lang="en-US" altLang="ko-KR" dirty="0" smtClean="0"/>
              <a:t> .</a:t>
            </a:r>
          </a:p>
          <a:p>
            <a:pPr lvl="1"/>
            <a:r>
              <a:rPr lang="en-US" altLang="ko-KR" dirty="0" smtClean="0"/>
              <a:t>2. </a:t>
            </a:r>
            <a:r>
              <a:rPr lang="ko-KR" altLang="en-US" dirty="0" smtClean="0"/>
              <a:t>바로 실행</a:t>
            </a:r>
            <a:endParaRPr lang="en-US" altLang="ko-KR" dirty="0" smtClean="0"/>
          </a:p>
          <a:p>
            <a:pPr lvl="2"/>
            <a:r>
              <a:rPr lang="en-US" altLang="ko-KR" dirty="0"/>
              <a:t>%</a:t>
            </a:r>
            <a:r>
              <a:rPr lang="en-US" altLang="ko-KR" dirty="0" err="1"/>
              <a:t>tensorflow_version</a:t>
            </a:r>
            <a:r>
              <a:rPr lang="en-US" altLang="ko-KR" dirty="0"/>
              <a:t> 1.x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52" y="1190084"/>
            <a:ext cx="4504899" cy="26505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52" y="3947631"/>
            <a:ext cx="4163627" cy="239783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036458" y="2725445"/>
            <a:ext cx="1399853" cy="16867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35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텐서플로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2.0</a:t>
            </a:r>
            <a:r>
              <a:rPr lang="ko-KR" altLang="en-US" dirty="0" smtClean="0"/>
              <a:t>으로 실행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매직 명령어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또는 그대로 </a:t>
            </a:r>
            <a:r>
              <a:rPr lang="en-US" altLang="ko-KR" dirty="0" smtClean="0"/>
              <a:t>import</a:t>
            </a:r>
          </a:p>
          <a:p>
            <a:r>
              <a:rPr lang="ko-KR" altLang="en-US" dirty="0" smtClean="0"/>
              <a:t>기본이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즉시 실행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683" y="2294063"/>
            <a:ext cx="5099620" cy="389160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284741" y="3142694"/>
            <a:ext cx="2494622" cy="26633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72683" y="5237823"/>
            <a:ext cx="2938509" cy="94784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25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좀 더 쉬운 </a:t>
            </a:r>
            <a:r>
              <a:rPr lang="en-US" altLang="ko-KR" dirty="0" smtClean="0"/>
              <a:t>2.0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텐서</a:t>
            </a:r>
            <a:r>
              <a:rPr lang="ko-KR" altLang="en-US" dirty="0" smtClean="0"/>
              <a:t> 출력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첫 항목에 내용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값만 보려면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numpy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496" y="1080670"/>
            <a:ext cx="5167061" cy="557232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684603" y="4350057"/>
            <a:ext cx="2059249" cy="43500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608413" y="1677879"/>
            <a:ext cx="1828797" cy="33735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27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280345" y="2967335"/>
            <a:ext cx="45833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텐서플로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개요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18757" y="6273579"/>
            <a:ext cx="60252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참고 </a:t>
            </a:r>
            <a:r>
              <a:rPr lang="en-US" altLang="ko-KR" dirty="0" smtClean="0"/>
              <a:t>https</a:t>
            </a:r>
            <a:r>
              <a:rPr lang="en-US" altLang="ko-KR" dirty="0"/>
              <a:t>://excelsior-cjh.tistory.com/148 [EXCELSIOR]</a:t>
            </a:r>
            <a:endParaRPr lang="ko-KR" altLang="en-US" dirty="0"/>
          </a:p>
        </p:txBody>
      </p:sp>
      <p:pic>
        <p:nvPicPr>
          <p:cNvPr id="4" name="Google Shape;195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73302" y="314615"/>
            <a:ext cx="4390349" cy="24695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542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텐서플로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TensorFlow</a:t>
            </a:r>
            <a:r>
              <a:rPr lang="en-US" altLang="ko-KR" dirty="0" smtClean="0"/>
              <a:t>) </a:t>
            </a:r>
            <a:r>
              <a:rPr lang="ko-KR" altLang="en-US" dirty="0" smtClean="0"/>
              <a:t>개요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구글</a:t>
            </a:r>
            <a:r>
              <a:rPr lang="en-US" altLang="ko-KR" dirty="0"/>
              <a:t>(Google)</a:t>
            </a:r>
            <a:r>
              <a:rPr lang="ko-KR" altLang="en-US" dirty="0"/>
              <a:t>에서 </a:t>
            </a:r>
            <a:r>
              <a:rPr lang="ko-KR" altLang="en-US" dirty="0" smtClean="0"/>
              <a:t>만든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라이브러리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2"/>
              </a:rPr>
              <a:t>www.tensorflow.org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딥러닝</a:t>
            </a:r>
            <a:r>
              <a:rPr lang="ko-KR" altLang="en-US" dirty="0" smtClean="0"/>
              <a:t> </a:t>
            </a:r>
            <a:r>
              <a:rPr lang="ko-KR" altLang="en-US" dirty="0"/>
              <a:t>프로그램을 쉽게 구현할 수 있도록 다양한 기능을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pPr lvl="2"/>
            <a:r>
              <a:rPr lang="ko-KR" altLang="en-US" dirty="0"/>
              <a:t>초보자 및 전문가에게 데스크톱</a:t>
            </a:r>
            <a:r>
              <a:rPr lang="en-US" altLang="ko-KR" dirty="0"/>
              <a:t>, </a:t>
            </a:r>
            <a:r>
              <a:rPr lang="ko-KR" altLang="en-US" dirty="0"/>
              <a:t>모바일</a:t>
            </a:r>
            <a:r>
              <a:rPr lang="en-US" altLang="ko-KR" dirty="0"/>
              <a:t>, </a:t>
            </a:r>
            <a:r>
              <a:rPr lang="ko-KR" altLang="en-US" dirty="0"/>
              <a:t>웹</a:t>
            </a:r>
            <a:r>
              <a:rPr lang="en-US" altLang="ko-KR" dirty="0"/>
              <a:t>, </a:t>
            </a:r>
            <a:r>
              <a:rPr lang="ko-KR" altLang="en-US" dirty="0" err="1"/>
              <a:t>클라우드</a:t>
            </a:r>
            <a:r>
              <a:rPr lang="ko-KR" altLang="en-US" dirty="0"/>
              <a:t> 개발용 </a:t>
            </a:r>
            <a:r>
              <a:rPr lang="en-US" altLang="ko-KR" dirty="0"/>
              <a:t>API</a:t>
            </a:r>
            <a:r>
              <a:rPr lang="ko-KR" altLang="en-US" dirty="0"/>
              <a:t>를 제공</a:t>
            </a:r>
            <a:endParaRPr lang="en-US" altLang="ko-KR" dirty="0"/>
          </a:p>
          <a:p>
            <a:pPr lvl="2"/>
            <a:r>
              <a:rPr lang="ko-KR" altLang="en-US" dirty="0" smtClean="0"/>
              <a:t>연구 </a:t>
            </a:r>
            <a:r>
              <a:rPr lang="ko-KR" altLang="en-US" dirty="0"/>
              <a:t>및 </a:t>
            </a:r>
            <a:r>
              <a:rPr lang="ko-KR" altLang="en-US" dirty="0" err="1"/>
              <a:t>프로덕션용</a:t>
            </a:r>
            <a:r>
              <a:rPr lang="ko-KR" altLang="en-US" dirty="0"/>
              <a:t> 오픈소스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</a:t>
            </a:r>
            <a:r>
              <a:rPr lang="ko-KR" altLang="en-US" dirty="0"/>
              <a:t>라이브러리</a:t>
            </a:r>
            <a:endParaRPr lang="en-US" altLang="ko-KR" dirty="0"/>
          </a:p>
          <a:p>
            <a:r>
              <a:rPr lang="ko-KR" altLang="en-US" dirty="0" smtClean="0"/>
              <a:t>구현 및 사용</a:t>
            </a:r>
            <a:endParaRPr lang="en-US" altLang="ko-KR" dirty="0"/>
          </a:p>
          <a:p>
            <a:pPr lvl="1"/>
            <a:r>
              <a:rPr lang="ko-KR" altLang="en-US" dirty="0" err="1"/>
              <a:t>텐서플로</a:t>
            </a:r>
            <a:r>
              <a:rPr lang="ko-KR" altLang="en-US" dirty="0"/>
              <a:t> 자체는 기본적으로 </a:t>
            </a:r>
            <a:r>
              <a:rPr lang="en-US" altLang="ko-KR" dirty="0"/>
              <a:t>C++</a:t>
            </a:r>
            <a:r>
              <a:rPr lang="ko-KR" altLang="en-US" dirty="0"/>
              <a:t>로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Python</a:t>
            </a:r>
            <a:r>
              <a:rPr lang="en-US" altLang="ko-KR" dirty="0"/>
              <a:t>, Java, Go </a:t>
            </a:r>
            <a:r>
              <a:rPr lang="ko-KR" altLang="en-US" dirty="0"/>
              <a:t>등 다양한 언어를 </a:t>
            </a:r>
            <a:r>
              <a:rPr lang="ko-KR" altLang="en-US" dirty="0" smtClean="0"/>
              <a:t>지원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파이썬을</a:t>
            </a:r>
            <a:r>
              <a:rPr lang="ko-KR" altLang="en-US" dirty="0" smtClean="0"/>
              <a:t> </a:t>
            </a:r>
            <a:r>
              <a:rPr lang="ko-KR" altLang="en-US" dirty="0"/>
              <a:t>최우선으로 </a:t>
            </a:r>
            <a:r>
              <a:rPr lang="ko-KR" altLang="en-US" dirty="0" smtClean="0"/>
              <a:t>지원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대부분의 </a:t>
            </a:r>
            <a:r>
              <a:rPr lang="ko-KR" altLang="en-US" dirty="0"/>
              <a:t>편한 기능들이 </a:t>
            </a:r>
            <a:r>
              <a:rPr lang="ko-KR" altLang="en-US" dirty="0" err="1"/>
              <a:t>파이썬</a:t>
            </a:r>
            <a:r>
              <a:rPr lang="ko-KR" altLang="en-US" dirty="0"/>
              <a:t> 라이브러리로만 구현되어 있어 </a:t>
            </a:r>
            <a:r>
              <a:rPr lang="en-US" altLang="ko-KR" dirty="0"/>
              <a:t>Python</a:t>
            </a:r>
            <a:r>
              <a:rPr lang="ko-KR" altLang="en-US" dirty="0"/>
              <a:t>에서 개발하는 것이 </a:t>
            </a:r>
            <a:r>
              <a:rPr lang="ko-KR" altLang="en-US" dirty="0" smtClean="0"/>
              <a:t>편함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0" y="4528221"/>
            <a:ext cx="5319510" cy="216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6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텐서플로</a:t>
            </a:r>
            <a:r>
              <a:rPr lang="ko-KR" altLang="en-US" dirty="0" smtClean="0"/>
              <a:t> 홈페이지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튜토리얼</a:t>
            </a:r>
            <a:endParaRPr lang="en-US" altLang="ko-KR" dirty="0" smtClean="0"/>
          </a:p>
          <a:p>
            <a:pPr lvl="1"/>
            <a:r>
              <a:rPr lang="en-US" altLang="ko-KR" dirty="0"/>
              <a:t> </a:t>
            </a:r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www.tensorflow.org/tutorials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466" y="3201540"/>
            <a:ext cx="3197462" cy="25206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80" y="1908482"/>
            <a:ext cx="5434583" cy="43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39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텐서보드</a:t>
            </a:r>
            <a:r>
              <a:rPr lang="en-US" altLang="ko-KR" dirty="0"/>
              <a:t>(</a:t>
            </a:r>
            <a:r>
              <a:rPr lang="en-US" altLang="ko-KR" dirty="0" err="1"/>
              <a:t>TensorBoard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브라우저에서 실행 가능한 </a:t>
            </a:r>
            <a:r>
              <a:rPr lang="ko-KR" altLang="en-US" dirty="0"/>
              <a:t>시각화 </a:t>
            </a:r>
            <a:r>
              <a:rPr lang="ko-KR" altLang="en-US" dirty="0" smtClean="0"/>
              <a:t>도우미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딥러닝</a:t>
            </a:r>
            <a:r>
              <a:rPr lang="ko-KR" altLang="en-US" dirty="0" smtClean="0"/>
              <a:t> </a:t>
            </a:r>
            <a:r>
              <a:rPr lang="ko-KR" altLang="en-US" dirty="0"/>
              <a:t>학습 과정을 추적하는데 유용하게 </a:t>
            </a:r>
            <a:r>
              <a:rPr lang="ko-KR" altLang="en-US" dirty="0" smtClean="0"/>
              <a:t>사용</a:t>
            </a:r>
            <a:endParaRPr lang="en-US" altLang="ko-KR" dirty="0"/>
          </a:p>
        </p:txBody>
      </p:sp>
      <p:pic>
        <p:nvPicPr>
          <p:cNvPr id="2050" name="Picture 2" descr="https://t1.daumcdn.net/cfile/tistory/99B38E465B0FD9FB3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37" y="2032226"/>
            <a:ext cx="5238750" cy="424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02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텐서</a:t>
            </a:r>
            <a:r>
              <a:rPr lang="ko-KR" altLang="en-US" dirty="0" smtClean="0"/>
              <a:t> 개요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8336178" cy="5151503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Tensor</a:t>
            </a:r>
            <a:r>
              <a:rPr lang="en-US" altLang="ko-KR" dirty="0"/>
              <a:t>(</a:t>
            </a:r>
            <a:r>
              <a:rPr lang="ko-KR" altLang="en-US" dirty="0" err="1"/>
              <a:t>텐서</a:t>
            </a:r>
            <a:r>
              <a:rPr lang="en-US" altLang="ko-KR" dirty="0" smtClean="0"/>
              <a:t>): </a:t>
            </a:r>
            <a:r>
              <a:rPr lang="ko-KR" altLang="en-US" dirty="0" smtClean="0"/>
              <a:t>모든 데이터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딥러닝에서</a:t>
            </a:r>
            <a:r>
              <a:rPr lang="ko-KR" altLang="en-US" dirty="0" smtClean="0"/>
              <a:t> </a:t>
            </a:r>
            <a:r>
              <a:rPr lang="ko-KR" altLang="en-US" dirty="0"/>
              <a:t>데이터를 표현하는 </a:t>
            </a:r>
            <a:r>
              <a:rPr lang="ko-KR" altLang="en-US" dirty="0" smtClean="0"/>
              <a:t>방식</a:t>
            </a:r>
            <a:endParaRPr lang="en-US" altLang="ko-KR" dirty="0" smtClean="0"/>
          </a:p>
          <a:p>
            <a:pPr lvl="2"/>
            <a:r>
              <a:rPr lang="en-US" altLang="ko-KR" dirty="0"/>
              <a:t>0-D </a:t>
            </a:r>
            <a:r>
              <a:rPr lang="ko-KR" altLang="en-US" dirty="0" err="1"/>
              <a:t>텐서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smtClean="0"/>
              <a:t>스칼라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1-D </a:t>
            </a:r>
            <a:r>
              <a:rPr lang="ko-KR" altLang="en-US" dirty="0" err="1"/>
              <a:t>텐서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smtClean="0"/>
              <a:t>벡터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2-D </a:t>
            </a:r>
            <a:r>
              <a:rPr lang="ko-KR" altLang="en-US" dirty="0" err="1"/>
              <a:t>텐서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smtClean="0"/>
              <a:t>행렬 등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n</a:t>
            </a:r>
            <a:r>
              <a:rPr lang="ko-KR" altLang="en-US" dirty="0" smtClean="0"/>
              <a:t>차원 행렬</a:t>
            </a:r>
            <a:r>
              <a:rPr lang="en-US" altLang="ko-KR" dirty="0" smtClean="0"/>
              <a:t>(</a:t>
            </a:r>
            <a:r>
              <a:rPr lang="ko-KR" altLang="en-US" dirty="0" smtClean="0"/>
              <a:t>배열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err="1" smtClean="0"/>
              <a:t>텐서는</a:t>
            </a:r>
            <a:r>
              <a:rPr lang="ko-KR" altLang="en-US" dirty="0" smtClean="0"/>
              <a:t> </a:t>
            </a:r>
            <a:r>
              <a:rPr lang="ko-KR" altLang="en-US" dirty="0"/>
              <a:t>행렬로 표현할 수 있는 </a:t>
            </a:r>
            <a:r>
              <a:rPr lang="en-US" altLang="ko-KR" dirty="0" smtClean="0"/>
              <a:t>n</a:t>
            </a:r>
            <a:r>
              <a:rPr lang="ko-KR" altLang="en-US" dirty="0" smtClean="0"/>
              <a:t>차원 </a:t>
            </a:r>
            <a:r>
              <a:rPr lang="ko-KR" altLang="en-US" dirty="0"/>
              <a:t>형태의 배열을 높은 차원으로 </a:t>
            </a:r>
            <a:r>
              <a:rPr lang="ko-KR" altLang="en-US" dirty="0" smtClean="0"/>
              <a:t>확장</a:t>
            </a: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1026" name="Picture 2" descr="https://art28.github.io/assets/lecture_asset/linear_algebra/1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813" y="3596770"/>
            <a:ext cx="6655645" cy="2357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07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텐서의</a:t>
            </a:r>
            <a:r>
              <a:rPr lang="ko-KR" altLang="en-US" dirty="0" smtClean="0"/>
              <a:t> 사례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5" y="1193960"/>
            <a:ext cx="4843335" cy="5151503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스칼라</a:t>
            </a:r>
            <a:r>
              <a:rPr lang="en-US" altLang="ko-KR" dirty="0" smtClean="0"/>
              <a:t>: </a:t>
            </a:r>
            <a:r>
              <a:rPr lang="ko-KR" altLang="en-US" dirty="0" smtClean="0"/>
              <a:t>차원이 없는 </a:t>
            </a:r>
            <a:r>
              <a:rPr lang="ko-KR" altLang="en-US" dirty="0" err="1"/>
              <a:t>텐서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10</a:t>
            </a:r>
          </a:p>
          <a:p>
            <a:r>
              <a:rPr lang="ko-KR" altLang="en-US" dirty="0" smtClean="0"/>
              <a:t>벡터 값</a:t>
            </a:r>
            <a:r>
              <a:rPr lang="en-US" altLang="ko-KR" dirty="0" smtClean="0"/>
              <a:t>: 1</a:t>
            </a:r>
            <a:r>
              <a:rPr lang="ko-KR" altLang="en-US" dirty="0" smtClean="0"/>
              <a:t>차원 </a:t>
            </a:r>
            <a:r>
              <a:rPr lang="ko-KR" altLang="en-US" dirty="0" err="1" smtClean="0"/>
              <a:t>텐서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[10, 20, 30]</a:t>
            </a:r>
          </a:p>
          <a:p>
            <a:r>
              <a:rPr lang="en-US" altLang="ko-KR" dirty="0" smtClean="0"/>
              <a:t>2</a:t>
            </a:r>
            <a:r>
              <a:rPr lang="ko-KR" altLang="en-US" dirty="0" smtClean="0"/>
              <a:t>차원 행렬</a:t>
            </a:r>
            <a:r>
              <a:rPr lang="en-US" altLang="ko-KR" dirty="0" smtClean="0"/>
              <a:t>: 2</a:t>
            </a:r>
            <a:r>
              <a:rPr lang="ko-KR" altLang="en-US" dirty="0" smtClean="0"/>
              <a:t>차원 </a:t>
            </a:r>
            <a:r>
              <a:rPr lang="ko-KR" altLang="en-US" dirty="0" err="1" smtClean="0"/>
              <a:t>텐서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회색조</a:t>
            </a:r>
            <a:r>
              <a:rPr lang="en-US" altLang="ko-KR" dirty="0"/>
              <a:t>(grayscale) </a:t>
            </a:r>
            <a:r>
              <a:rPr lang="ko-KR" altLang="en-US" dirty="0" smtClean="0"/>
              <a:t>이미지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하나의 </a:t>
            </a:r>
            <a:r>
              <a:rPr lang="ko-KR" altLang="en-US" dirty="0"/>
              <a:t>채널</a:t>
            </a:r>
            <a:r>
              <a:rPr lang="en-US" altLang="ko-KR" dirty="0"/>
              <a:t>(channel)</a:t>
            </a:r>
            <a:r>
              <a:rPr lang="ko-KR" altLang="en-US" dirty="0"/>
              <a:t>에 </a:t>
            </a:r>
            <a:r>
              <a:rPr lang="en-US" altLang="ko-KR" dirty="0"/>
              <a:t>2</a:t>
            </a:r>
            <a:r>
              <a:rPr lang="ko-KR" altLang="en-US" dirty="0"/>
              <a:t>차원 행렬</a:t>
            </a:r>
            <a:r>
              <a:rPr lang="en-US" altLang="ko-KR" dirty="0"/>
              <a:t>(</a:t>
            </a:r>
            <a:r>
              <a:rPr lang="ko-KR" altLang="en-US" dirty="0"/>
              <a:t>배열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ko-KR" altLang="en-US" dirty="0" smtClean="0"/>
              <a:t>표현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[[1, 2, 3], [4, 5, 6]]</a:t>
            </a:r>
          </a:p>
          <a:p>
            <a:r>
              <a:rPr lang="ko-KR" altLang="en-US" dirty="0" err="1" smtClean="0"/>
              <a:t>텐서</a:t>
            </a:r>
            <a:r>
              <a:rPr lang="en-US" altLang="ko-KR" dirty="0" smtClean="0"/>
              <a:t>: n</a:t>
            </a:r>
            <a:r>
              <a:rPr lang="ko-KR" altLang="en-US" dirty="0" smtClean="0"/>
              <a:t>차원 행렬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텐서의</a:t>
            </a:r>
            <a:r>
              <a:rPr lang="ko-KR" altLang="en-US" dirty="0" smtClean="0"/>
              <a:t> 차원을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텐서의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rank(</a:t>
            </a:r>
            <a:r>
              <a:rPr lang="ko-KR" altLang="en-US" dirty="0" smtClean="0"/>
              <a:t>순위</a:t>
            </a:r>
            <a:r>
              <a:rPr lang="en-US" altLang="ko-KR" dirty="0" smtClean="0"/>
              <a:t>)</a:t>
            </a:r>
            <a:r>
              <a:rPr lang="ko-KR" altLang="en-US" dirty="0" smtClean="0"/>
              <a:t>라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RGB </a:t>
            </a:r>
            <a:r>
              <a:rPr lang="ko-KR" altLang="en-US" dirty="0" smtClean="0"/>
              <a:t>이미지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R(</a:t>
            </a:r>
            <a:r>
              <a:rPr lang="en-US" altLang="ko-KR" dirty="0" err="1" smtClean="0"/>
              <a:t>ed</a:t>
            </a:r>
            <a:r>
              <a:rPr lang="en-US" altLang="ko-KR" dirty="0"/>
              <a:t>), G(</a:t>
            </a:r>
            <a:r>
              <a:rPr lang="en-US" altLang="ko-KR" dirty="0" err="1"/>
              <a:t>reen</a:t>
            </a:r>
            <a:r>
              <a:rPr lang="en-US" altLang="ko-KR" dirty="0"/>
              <a:t>), B(</a:t>
            </a:r>
            <a:r>
              <a:rPr lang="en-US" altLang="ko-KR" dirty="0" err="1"/>
              <a:t>lue</a:t>
            </a:r>
            <a:r>
              <a:rPr lang="en-US" altLang="ko-KR" dirty="0"/>
              <a:t>) </a:t>
            </a:r>
            <a:r>
              <a:rPr lang="ko-KR" altLang="en-US" dirty="0"/>
              <a:t>각 </a:t>
            </a:r>
            <a:r>
              <a:rPr lang="en-US" altLang="ko-KR" dirty="0"/>
              <a:t>3</a:t>
            </a:r>
            <a:r>
              <a:rPr lang="ko-KR" altLang="en-US" dirty="0"/>
              <a:t>개의 채널마다 </a:t>
            </a:r>
            <a:r>
              <a:rPr lang="en-US" altLang="ko-KR" dirty="0"/>
              <a:t>2</a:t>
            </a:r>
            <a:r>
              <a:rPr lang="ko-KR" altLang="en-US" dirty="0"/>
              <a:t>차원 행렬</a:t>
            </a:r>
            <a:r>
              <a:rPr lang="en-US" altLang="ko-KR" dirty="0"/>
              <a:t>(</a:t>
            </a:r>
            <a:r>
              <a:rPr lang="ko-KR" altLang="en-US" dirty="0"/>
              <a:t>배열</a:t>
            </a:r>
            <a:r>
              <a:rPr lang="en-US" altLang="ko-KR" dirty="0"/>
              <a:t>)</a:t>
            </a:r>
            <a:r>
              <a:rPr lang="ko-KR" altLang="en-US" dirty="0"/>
              <a:t>로 표현하는데</a:t>
            </a:r>
            <a:r>
              <a:rPr lang="en-US" altLang="ko-KR" dirty="0"/>
              <a:t>, </a:t>
            </a:r>
            <a:r>
              <a:rPr lang="ko-KR" altLang="en-US" dirty="0"/>
              <a:t>이를 </a:t>
            </a:r>
            <a:r>
              <a:rPr lang="ko-KR" altLang="en-US" dirty="0" err="1"/>
              <a:t>텐서</a:t>
            </a:r>
            <a:r>
              <a:rPr lang="en-US" altLang="ko-KR" dirty="0"/>
              <a:t>(3</a:t>
            </a:r>
            <a:r>
              <a:rPr lang="ko-KR" altLang="en-US" dirty="0"/>
              <a:t>차원의 값을 가지는 배열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ko-KR" altLang="en-US" dirty="0" smtClean="0"/>
              <a:t>표현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[[[</a:t>
            </a:r>
            <a:r>
              <a:rPr lang="en-US" altLang="ko-KR" dirty="0"/>
              <a:t>1, 2, 3], [4, 5, 6</a:t>
            </a:r>
            <a:r>
              <a:rPr lang="en-US" altLang="ko-KR" dirty="0" smtClean="0"/>
              <a:t>]], </a:t>
            </a:r>
            <a:r>
              <a:rPr lang="en-US" altLang="ko-KR" dirty="0"/>
              <a:t>[[1, 2, 3], [4, 5, 6</a:t>
            </a:r>
            <a:r>
              <a:rPr lang="en-US" altLang="ko-KR" dirty="0" smtClean="0"/>
              <a:t>]]]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4098" name="Picture 2" descr="https://t1.daumcdn.net/cfile/tistory/9933A2425B0FDA97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78" y="1952624"/>
            <a:ext cx="3807199" cy="3179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30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TensorFlow</a:t>
            </a:r>
            <a:r>
              <a:rPr lang="en-US" altLang="ko-KR" dirty="0"/>
              <a:t> </a:t>
            </a:r>
            <a:r>
              <a:rPr lang="ko-KR" altLang="en-US" dirty="0" smtClean="0"/>
              <a:t>계산 과정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TensorFlow</a:t>
            </a:r>
            <a:r>
              <a:rPr lang="ko-KR" altLang="en-US" dirty="0"/>
              <a:t>에서 </a:t>
            </a:r>
            <a:r>
              <a:rPr lang="ko-KR" altLang="en-US" dirty="0" err="1"/>
              <a:t>텐서</a:t>
            </a:r>
            <a:r>
              <a:rPr lang="en-US" altLang="ko-KR" dirty="0"/>
              <a:t>(Tensor) </a:t>
            </a:r>
            <a:r>
              <a:rPr lang="ko-KR" altLang="en-US" dirty="0"/>
              <a:t>계산 </a:t>
            </a:r>
            <a:r>
              <a:rPr lang="ko-KR" altLang="en-US" dirty="0" smtClean="0"/>
              <a:t>과정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모두 </a:t>
            </a:r>
            <a:r>
              <a:rPr lang="ko-KR" altLang="en-US" dirty="0"/>
              <a:t>그래프</a:t>
            </a:r>
            <a:r>
              <a:rPr lang="en-US" altLang="ko-KR" dirty="0"/>
              <a:t>(Graph)</a:t>
            </a:r>
            <a:r>
              <a:rPr lang="ko-KR" altLang="en-US" dirty="0"/>
              <a:t>라고 부르는 객체 내에 </a:t>
            </a:r>
            <a:r>
              <a:rPr lang="ko-KR" altLang="en-US" dirty="0" smtClean="0"/>
              <a:t>저장되어 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그래프를 </a:t>
            </a:r>
            <a:r>
              <a:rPr lang="ko-KR" altLang="en-US" dirty="0"/>
              <a:t>계산하려면 외부 컴퓨터에 이 그래프 정보를 전달하고 그 결과값을 받아야 </a:t>
            </a:r>
            <a:r>
              <a:rPr lang="ko-KR" altLang="en-US" dirty="0" smtClean="0"/>
              <a:t>함 </a:t>
            </a:r>
            <a:endParaRPr lang="en-US" altLang="ko-KR" dirty="0" smtClean="0"/>
          </a:p>
          <a:p>
            <a:r>
              <a:rPr lang="en-US" altLang="ko-KR" dirty="0" smtClean="0"/>
              <a:t>Session</a:t>
            </a:r>
          </a:p>
          <a:p>
            <a:pPr lvl="1"/>
            <a:r>
              <a:rPr lang="ko-KR" altLang="en-US" dirty="0" smtClean="0"/>
              <a:t>이 통신과정을 </a:t>
            </a:r>
            <a:r>
              <a:rPr lang="ko-KR" altLang="en-US" dirty="0"/>
              <a:t>담당하는 것이 세션</a:t>
            </a:r>
            <a:r>
              <a:rPr lang="en-US" altLang="ko-KR" dirty="0"/>
              <a:t>(Session)</a:t>
            </a:r>
            <a:r>
              <a:rPr lang="ko-KR" altLang="en-US" dirty="0"/>
              <a:t>이라고 부르는 </a:t>
            </a:r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생성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종료 과정이 필요</a:t>
            </a:r>
            <a:endParaRPr lang="en-US" altLang="ko-KR" dirty="0" smtClean="0"/>
          </a:p>
          <a:p>
            <a:pPr lvl="1"/>
            <a:r>
              <a:rPr lang="ko-KR" altLang="en-US" dirty="0"/>
              <a:t>세션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Session </a:t>
            </a:r>
            <a:r>
              <a:rPr lang="ko-KR" altLang="en-US" dirty="0"/>
              <a:t>객체 </a:t>
            </a:r>
            <a:r>
              <a:rPr lang="ko-KR" altLang="en-US" dirty="0" smtClean="0"/>
              <a:t>생성</a:t>
            </a:r>
            <a:endParaRPr lang="en-US" altLang="ko-KR" dirty="0"/>
          </a:p>
          <a:p>
            <a:pPr lvl="1"/>
            <a:r>
              <a:rPr lang="ko-KR" altLang="en-US" dirty="0"/>
              <a:t>세션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run </a:t>
            </a:r>
            <a:r>
              <a:rPr lang="ko-KR" altLang="en-US" dirty="0"/>
              <a:t>메서드에 그래프를 입력하면 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값을 </a:t>
            </a:r>
            <a:r>
              <a:rPr lang="ko-KR" altLang="en-US" dirty="0"/>
              <a:t>계산하여 </a:t>
            </a:r>
            <a:r>
              <a:rPr lang="ko-KR" altLang="en-US" dirty="0" smtClean="0"/>
              <a:t>반환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세션 </a:t>
            </a:r>
            <a:r>
              <a:rPr lang="ko-KR" altLang="en-US" dirty="0" smtClean="0"/>
              <a:t>종료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close </a:t>
            </a:r>
            <a:r>
              <a:rPr lang="ko-KR" altLang="en-US" dirty="0"/>
              <a:t>메서드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with </a:t>
            </a:r>
            <a:r>
              <a:rPr lang="ko-KR" altLang="en-US" dirty="0"/>
              <a:t>문을 </a:t>
            </a:r>
            <a:r>
              <a:rPr lang="ko-KR" altLang="en-US" dirty="0" smtClean="0"/>
              <a:t>사용하면 명시적으로 호출 불필요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7179" y="3544906"/>
            <a:ext cx="2067092" cy="174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2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26905</TotalTime>
  <Words>784</Words>
  <Application>Microsoft Office PowerPoint</Application>
  <PresentationFormat>화면 슬라이드 쇼(4:3)</PresentationFormat>
  <Paragraphs>178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나눔고딕</vt:lpstr>
      <vt:lpstr>맑은 고딕</vt:lpstr>
      <vt:lpstr>Arial</vt:lpstr>
      <vt:lpstr>Tahoma</vt:lpstr>
      <vt:lpstr>Office 테마</vt:lpstr>
      <vt:lpstr>디자인 사용자 지정</vt:lpstr>
      <vt:lpstr>PowerPoint 프레젠테이션</vt:lpstr>
      <vt:lpstr>깃허브 주소</vt:lpstr>
      <vt:lpstr>PowerPoint 프레젠테이션</vt:lpstr>
      <vt:lpstr>텐서플로(TensorFlow) 개요 </vt:lpstr>
      <vt:lpstr>텐서플로 홈페이지</vt:lpstr>
      <vt:lpstr>텐서보드(TensorBoard)</vt:lpstr>
      <vt:lpstr>텐서 개요</vt:lpstr>
      <vt:lpstr>텐서의 사례</vt:lpstr>
      <vt:lpstr>TensorFlow 계산 과정</vt:lpstr>
      <vt:lpstr>데이터 흐름 그래프(dataflow graph)</vt:lpstr>
      <vt:lpstr>TensorFlow API 탐색</vt:lpstr>
      <vt:lpstr>텐서플로 vs 케라스 </vt:lpstr>
      <vt:lpstr>Tensor Ranks, Shapes, and Types(1)</vt:lpstr>
      <vt:lpstr>Tensor Ranks, Shapes, and Types(2)</vt:lpstr>
      <vt:lpstr>딥러닝 참고 사이트</vt:lpstr>
      <vt:lpstr>딥러닝 이해 영상</vt:lpstr>
      <vt:lpstr>PowerPoint 프레젠테이션</vt:lpstr>
      <vt:lpstr>Data Science &amp; AI</vt:lpstr>
      <vt:lpstr>텐서플로</vt:lpstr>
      <vt:lpstr>코랩 드라이브에서 노트북 파일 열기</vt:lpstr>
      <vt:lpstr>실습 파일 </vt:lpstr>
      <vt:lpstr>Tensorflow 불러오기</vt:lpstr>
      <vt:lpstr>매직 명령어로 버전 바꾸기</vt:lpstr>
      <vt:lpstr>텐서플로 2.0으로 실행</vt:lpstr>
      <vt:lpstr>좀 더 쉬운 2.0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PC</cp:lastModifiedBy>
  <cp:revision>590</cp:revision>
  <dcterms:created xsi:type="dcterms:W3CDTF">2013-05-23T04:26:30Z</dcterms:created>
  <dcterms:modified xsi:type="dcterms:W3CDTF">2021-08-31T03:23:39Z</dcterms:modified>
</cp:coreProperties>
</file>